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b686c7fc6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b686c7fc6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b686c7fc6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b686c7fc6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686c7fc6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b686c7fc6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686c7fc6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686c7fc6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686c7fc6b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686c7fc6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0" y="467900"/>
            <a:ext cx="85206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Antiques Showroom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1617200"/>
            <a:ext cx="8520600" cy="34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01F1E"/>
                </a:solidFill>
              </a:rPr>
              <a:t>Three.js – 1º Projeto</a:t>
            </a:r>
            <a:endParaRPr sz="18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solidFill>
                  <a:srgbClr val="201F1E"/>
                </a:solidFill>
              </a:rPr>
              <a:t>Introdução à Computação Gráfica </a:t>
            </a:r>
            <a:endParaRPr sz="19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700">
                <a:solidFill>
                  <a:srgbClr val="201F1E"/>
                </a:solidFill>
              </a:rPr>
              <a:t>Joaquim Madeira (jmadeira@ua.pt)</a:t>
            </a:r>
            <a:endParaRPr sz="17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1F1E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rgbClr val="201F1E"/>
                </a:solidFill>
              </a:rPr>
              <a:t>93310 - Gonçalo Pereira</a:t>
            </a:r>
            <a:endParaRPr>
              <a:solidFill>
                <a:srgbClr val="201F1E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9300" y="1885950"/>
            <a:ext cx="4743026" cy="26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Neste projeto decidi criar uma showroom de objetos antigos, como se fosse um museu de antiguidades.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personagem pode percorrer a sala para ver cada modelo de perto, andar mais rápido e fazer zoom.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Nesta apresentação vou mostrar o projeto e falar de algumas das minhas opções de resolução.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ambiente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criar um ambiente realista de museu/showroom, decidi usar modelos de objetos antigos, por exemplo tanques de óleo e um cofre antigo.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Usei também texturas para o chão, teto e paredes da sala para a sala ter a personalidade adequada ao meu objetivo.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Movimento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movimento da personagem é controlado com as teclas ‘WASD’ e o movimento da câmara é efetuado com as setas do teclado.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showroom é feita em primeira pessoa, e os objetos da sala têm tamanho proporcional ao personagem para criar imersão e realismo.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Modelos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250" y="752475"/>
            <a:ext cx="4731700" cy="20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75" y="1981350"/>
            <a:ext cx="3134424" cy="235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9132" y="2942050"/>
            <a:ext cx="3035868" cy="20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Considero que com este trabalho consegui aplicar os conhecimentos adquiridos em Introdução à Computação Gráfica e tive a oportunidade de aprender novos conceitos que poderei aplicar no próximo projeto.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